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84" r:id="rId4"/>
    <p:sldId id="283" r:id="rId5"/>
    <p:sldId id="281" r:id="rId6"/>
    <p:sldId id="285" r:id="rId7"/>
    <p:sldId id="278" r:id="rId8"/>
    <p:sldId id="289" r:id="rId9"/>
    <p:sldId id="287" r:id="rId10"/>
    <p:sldId id="290" r:id="rId11"/>
    <p:sldId id="291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C75A9-8166-4177-A0B4-3C1C19717144}" v="154" dt="2023-10-07T20:34:32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Case" userId="cf03848b46f6fc25" providerId="LiveId" clId="{3A6C75A9-8166-4177-A0B4-3C1C19717144}"/>
    <pc:docChg chg="undo custSel addSld delSld modSld sldOrd">
      <pc:chgData name="Christine Case" userId="cf03848b46f6fc25" providerId="LiveId" clId="{3A6C75A9-8166-4177-A0B4-3C1C19717144}" dt="2023-10-07T20:34:41.748" v="691" actId="1076"/>
      <pc:docMkLst>
        <pc:docMk/>
      </pc:docMkLst>
      <pc:sldChg chg="add del">
        <pc:chgData name="Christine Case" userId="cf03848b46f6fc25" providerId="LiveId" clId="{3A6C75A9-8166-4177-A0B4-3C1C19717144}" dt="2023-10-07T20:20:40.888" v="598" actId="47"/>
        <pc:sldMkLst>
          <pc:docMk/>
          <pc:sldMk cId="2400592515" sldId="257"/>
        </pc:sldMkLst>
      </pc:sldChg>
      <pc:sldChg chg="ord">
        <pc:chgData name="Christine Case" userId="cf03848b46f6fc25" providerId="LiveId" clId="{3A6C75A9-8166-4177-A0B4-3C1C19717144}" dt="2023-10-06T20:20:53.597" v="101"/>
        <pc:sldMkLst>
          <pc:docMk/>
          <pc:sldMk cId="836140610" sldId="277"/>
        </pc:sldMkLst>
      </pc:sldChg>
      <pc:sldChg chg="addSp delSp modSp mod">
        <pc:chgData name="Christine Case" userId="cf03848b46f6fc25" providerId="LiveId" clId="{3A6C75A9-8166-4177-A0B4-3C1C19717144}" dt="2023-10-07T19:57:29.658" v="361" actId="14100"/>
        <pc:sldMkLst>
          <pc:docMk/>
          <pc:sldMk cId="813030981" sldId="278"/>
        </pc:sldMkLst>
        <pc:spChg chg="mod">
          <ac:chgData name="Christine Case" userId="cf03848b46f6fc25" providerId="LiveId" clId="{3A6C75A9-8166-4177-A0B4-3C1C19717144}" dt="2023-10-07T19:57:09.465" v="357" actId="14100"/>
          <ac:spMkLst>
            <pc:docMk/>
            <pc:sldMk cId="813030981" sldId="278"/>
            <ac:spMk id="4" creationId="{5D3CA756-E5BB-6703-E11F-6CE681304F63}"/>
          </ac:spMkLst>
        </pc:spChg>
        <pc:spChg chg="del mod">
          <ac:chgData name="Christine Case" userId="cf03848b46f6fc25" providerId="LiveId" clId="{3A6C75A9-8166-4177-A0B4-3C1C19717144}" dt="2023-10-07T19:55:50.231" v="346" actId="478"/>
          <ac:spMkLst>
            <pc:docMk/>
            <pc:sldMk cId="813030981" sldId="278"/>
            <ac:spMk id="8" creationId="{3CE8A80F-656C-8F45-9735-795940DFB344}"/>
          </ac:spMkLst>
        </pc:spChg>
        <pc:picChg chg="mod">
          <ac:chgData name="Christine Case" userId="cf03848b46f6fc25" providerId="LiveId" clId="{3A6C75A9-8166-4177-A0B4-3C1C19717144}" dt="2023-10-07T19:57:29.658" v="361" actId="14100"/>
          <ac:picMkLst>
            <pc:docMk/>
            <pc:sldMk cId="813030981" sldId="278"/>
            <ac:picMk id="6" creationId="{FAB7E52D-FD7A-1FDB-2AB8-228A7582ECE2}"/>
          </ac:picMkLst>
        </pc:picChg>
        <pc:picChg chg="add mod">
          <ac:chgData name="Christine Case" userId="cf03848b46f6fc25" providerId="LiveId" clId="{3A6C75A9-8166-4177-A0B4-3C1C19717144}" dt="2023-10-07T19:57:17.528" v="358" actId="1076"/>
          <ac:picMkLst>
            <pc:docMk/>
            <pc:sldMk cId="813030981" sldId="278"/>
            <ac:picMk id="9" creationId="{1291AB83-AE36-82E6-529D-E4AD8BD4606C}"/>
          </ac:picMkLst>
        </pc:picChg>
      </pc:sldChg>
      <pc:sldChg chg="addSp delSp modSp mod ord">
        <pc:chgData name="Christine Case" userId="cf03848b46f6fc25" providerId="LiveId" clId="{3A6C75A9-8166-4177-A0B4-3C1C19717144}" dt="2023-10-07T19:57:47.739" v="367" actId="14100"/>
        <pc:sldMkLst>
          <pc:docMk/>
          <pc:sldMk cId="3173385007" sldId="281"/>
        </pc:sldMkLst>
        <pc:spChg chg="del">
          <ac:chgData name="Christine Case" userId="cf03848b46f6fc25" providerId="LiveId" clId="{3A6C75A9-8166-4177-A0B4-3C1C19717144}" dt="2023-10-05T17:54:45.933" v="0"/>
          <ac:spMkLst>
            <pc:docMk/>
            <pc:sldMk cId="3173385007" sldId="281"/>
            <ac:spMk id="3" creationId="{09F40D70-891C-EDDE-2335-72AAD786A88A}"/>
          </ac:spMkLst>
        </pc:spChg>
        <pc:spChg chg="del">
          <ac:chgData name="Christine Case" userId="cf03848b46f6fc25" providerId="LiveId" clId="{3A6C75A9-8166-4177-A0B4-3C1C19717144}" dt="2023-10-05T17:55:26.619" v="8"/>
          <ac:spMkLst>
            <pc:docMk/>
            <pc:sldMk cId="3173385007" sldId="281"/>
            <ac:spMk id="5" creationId="{DE51CA13-0E3D-8830-FD3A-8B68C7C8E070}"/>
          </ac:spMkLst>
        </pc:spChg>
        <pc:spChg chg="add del mod">
          <ac:chgData name="Christine Case" userId="cf03848b46f6fc25" providerId="LiveId" clId="{3A6C75A9-8166-4177-A0B4-3C1C19717144}" dt="2023-10-05T17:55:02.727" v="4"/>
          <ac:spMkLst>
            <pc:docMk/>
            <pc:sldMk cId="3173385007" sldId="281"/>
            <ac:spMk id="8" creationId="{131BE544-726B-C039-DF81-A9ED615C9841}"/>
          </ac:spMkLst>
        </pc:spChg>
        <pc:spChg chg="add del mod">
          <ac:chgData name="Christine Case" userId="cf03848b46f6fc25" providerId="LiveId" clId="{3A6C75A9-8166-4177-A0B4-3C1C19717144}" dt="2023-10-07T14:57:20.684" v="111" actId="478"/>
          <ac:spMkLst>
            <pc:docMk/>
            <pc:sldMk cId="3173385007" sldId="281"/>
            <ac:spMk id="9" creationId="{7F4F18EF-8C96-BFBB-ACCB-FA5F5CEE0F87}"/>
          </ac:spMkLst>
        </pc:spChg>
        <pc:picChg chg="mod">
          <ac:chgData name="Christine Case" userId="cf03848b46f6fc25" providerId="LiveId" clId="{3A6C75A9-8166-4177-A0B4-3C1C19717144}" dt="2023-10-07T19:57:47.739" v="367" actId="14100"/>
          <ac:picMkLst>
            <pc:docMk/>
            <pc:sldMk cId="3173385007" sldId="281"/>
            <ac:picMk id="6" creationId="{FAB7E52D-FD7A-1FDB-2AB8-228A7582ECE2}"/>
          </ac:picMkLst>
        </pc:picChg>
        <pc:picChg chg="add del mod">
          <ac:chgData name="Christine Case" userId="cf03848b46f6fc25" providerId="LiveId" clId="{3A6C75A9-8166-4177-A0B4-3C1C19717144}" dt="2023-10-05T17:54:51.490" v="3" actId="478"/>
          <ac:picMkLst>
            <pc:docMk/>
            <pc:sldMk cId="3173385007" sldId="281"/>
            <ac:picMk id="1026" creationId="{A0E2D77E-7008-5EF0-1506-CE9EF03B54E2}"/>
          </ac:picMkLst>
        </pc:picChg>
        <pc:picChg chg="add mod">
          <ac:chgData name="Christine Case" userId="cf03848b46f6fc25" providerId="LiveId" clId="{3A6C75A9-8166-4177-A0B4-3C1C19717144}" dt="2023-10-07T14:57:16.970" v="110" actId="1076"/>
          <ac:picMkLst>
            <pc:docMk/>
            <pc:sldMk cId="3173385007" sldId="281"/>
            <ac:picMk id="1028" creationId="{37A5B735-A0A6-7474-F0AE-82CCFDEB2A29}"/>
          </ac:picMkLst>
        </pc:picChg>
        <pc:picChg chg="add del mod">
          <ac:chgData name="Christine Case" userId="cf03848b46f6fc25" providerId="LiveId" clId="{3A6C75A9-8166-4177-A0B4-3C1C19717144}" dt="2023-10-07T14:56:45.406" v="102" actId="478"/>
          <ac:picMkLst>
            <pc:docMk/>
            <pc:sldMk cId="3173385007" sldId="281"/>
            <ac:picMk id="1030" creationId="{B31C8141-8EDE-5C7C-36E1-BEDF67C37A68}"/>
          </ac:picMkLst>
        </pc:picChg>
        <pc:picChg chg="add mod">
          <ac:chgData name="Christine Case" userId="cf03848b46f6fc25" providerId="LiveId" clId="{3A6C75A9-8166-4177-A0B4-3C1C19717144}" dt="2023-10-07T14:57:38.175" v="115" actId="1076"/>
          <ac:picMkLst>
            <pc:docMk/>
            <pc:sldMk cId="3173385007" sldId="281"/>
            <ac:picMk id="1032" creationId="{8E200B6A-DECC-75A6-D018-9FC72C3BBF41}"/>
          </ac:picMkLst>
        </pc:picChg>
        <pc:picChg chg="add mod">
          <ac:chgData name="Christine Case" userId="cf03848b46f6fc25" providerId="LiveId" clId="{3A6C75A9-8166-4177-A0B4-3C1C19717144}" dt="2023-10-07T14:57:24.155" v="112" actId="1076"/>
          <ac:picMkLst>
            <pc:docMk/>
            <pc:sldMk cId="3173385007" sldId="281"/>
            <ac:picMk id="1034" creationId="{1E8532C0-50BF-8178-5B36-1ABA575F2FA6}"/>
          </ac:picMkLst>
        </pc:picChg>
        <pc:picChg chg="add mod">
          <ac:chgData name="Christine Case" userId="cf03848b46f6fc25" providerId="LiveId" clId="{3A6C75A9-8166-4177-A0B4-3C1C19717144}" dt="2023-10-07T14:57:32.392" v="114" actId="1076"/>
          <ac:picMkLst>
            <pc:docMk/>
            <pc:sldMk cId="3173385007" sldId="281"/>
            <ac:picMk id="1036" creationId="{41110BD6-D9A1-7A60-8929-C8326942D98A}"/>
          </ac:picMkLst>
        </pc:picChg>
      </pc:sldChg>
      <pc:sldChg chg="addSp delSp modSp mod ord setBg setFolMasterObjs">
        <pc:chgData name="Christine Case" userId="cf03848b46f6fc25" providerId="LiveId" clId="{3A6C75A9-8166-4177-A0B4-3C1C19717144}" dt="2023-10-07T19:57:41.829" v="365" actId="14100"/>
        <pc:sldMkLst>
          <pc:docMk/>
          <pc:sldMk cId="2109527337" sldId="283"/>
        </pc:sldMkLst>
        <pc:spChg chg="del">
          <ac:chgData name="Christine Case" userId="cf03848b46f6fc25" providerId="LiveId" clId="{3A6C75A9-8166-4177-A0B4-3C1C19717144}" dt="2023-10-07T19:35:58.988" v="146" actId="478"/>
          <ac:spMkLst>
            <pc:docMk/>
            <pc:sldMk cId="2109527337" sldId="283"/>
            <ac:spMk id="4" creationId="{0B3D9B5D-EA49-57D1-EBC1-05F0D49C1E79}"/>
          </ac:spMkLst>
        </pc:spChg>
        <pc:spChg chg="add del mod">
          <ac:chgData name="Christine Case" userId="cf03848b46f6fc25" providerId="LiveId" clId="{3A6C75A9-8166-4177-A0B4-3C1C19717144}" dt="2023-10-07T19:36:01.510" v="147" actId="478"/>
          <ac:spMkLst>
            <pc:docMk/>
            <pc:sldMk cId="2109527337" sldId="283"/>
            <ac:spMk id="8" creationId="{CEB0EEFC-D93B-28E5-3446-9238E86E4DD1}"/>
          </ac:spMkLst>
        </pc:spChg>
        <pc:spChg chg="add">
          <ac:chgData name="Christine Case" userId="cf03848b46f6fc25" providerId="LiveId" clId="{3A6C75A9-8166-4177-A0B4-3C1C19717144}" dt="2023-10-07T19:43:46.712" v="160" actId="26606"/>
          <ac:spMkLst>
            <pc:docMk/>
            <pc:sldMk cId="2109527337" sldId="283"/>
            <ac:spMk id="15" creationId="{C7F55EAC-550A-4BDD-9099-3F20B8FA0EBC}"/>
          </ac:spMkLst>
        </pc:spChg>
        <pc:spChg chg="add">
          <ac:chgData name="Christine Case" userId="cf03848b46f6fc25" providerId="LiveId" clId="{3A6C75A9-8166-4177-A0B4-3C1C19717144}" dt="2023-10-07T19:43:46.712" v="160" actId="26606"/>
          <ac:spMkLst>
            <pc:docMk/>
            <pc:sldMk cId="2109527337" sldId="283"/>
            <ac:spMk id="17" creationId="{DC4F5A5F-493F-49AE-89B6-D5AF5EBC8B0E}"/>
          </ac:spMkLst>
        </pc:spChg>
        <pc:picChg chg="mod ord">
          <ac:chgData name="Christine Case" userId="cf03848b46f6fc25" providerId="LiveId" clId="{3A6C75A9-8166-4177-A0B4-3C1C19717144}" dt="2023-10-07T19:57:41.829" v="365" actId="14100"/>
          <ac:picMkLst>
            <pc:docMk/>
            <pc:sldMk cId="2109527337" sldId="283"/>
            <ac:picMk id="6" creationId="{FAB7E52D-FD7A-1FDB-2AB8-228A7582ECE2}"/>
          </ac:picMkLst>
        </pc:picChg>
        <pc:picChg chg="del">
          <ac:chgData name="Christine Case" userId="cf03848b46f6fc25" providerId="LiveId" clId="{3A6C75A9-8166-4177-A0B4-3C1C19717144}" dt="2023-10-07T19:35:55.602" v="145" actId="478"/>
          <ac:picMkLst>
            <pc:docMk/>
            <pc:sldMk cId="2109527337" sldId="283"/>
            <ac:picMk id="7" creationId="{CA915439-FCED-DCF5-77DD-E651925B7BC4}"/>
          </ac:picMkLst>
        </pc:picChg>
        <pc:picChg chg="add mod">
          <ac:chgData name="Christine Case" userId="cf03848b46f6fc25" providerId="LiveId" clId="{3A6C75A9-8166-4177-A0B4-3C1C19717144}" dt="2023-10-07T19:43:46.712" v="160" actId="26606"/>
          <ac:picMkLst>
            <pc:docMk/>
            <pc:sldMk cId="2109527337" sldId="283"/>
            <ac:picMk id="10" creationId="{7F938D2C-B909-9C71-92D9-26DE0237F74F}"/>
          </ac:picMkLst>
        </pc:picChg>
      </pc:sldChg>
      <pc:sldChg chg="addSp delSp modSp mod ord setBg setFolMasterObjs modAnim">
        <pc:chgData name="Christine Case" userId="cf03848b46f6fc25" providerId="LiveId" clId="{3A6C75A9-8166-4177-A0B4-3C1C19717144}" dt="2023-10-07T19:40:23.913" v="156" actId="26606"/>
        <pc:sldMkLst>
          <pc:docMk/>
          <pc:sldMk cId="1516539783" sldId="284"/>
        </pc:sldMkLst>
        <pc:spChg chg="del">
          <ac:chgData name="Christine Case" userId="cf03848b46f6fc25" providerId="LiveId" clId="{3A6C75A9-8166-4177-A0B4-3C1C19717144}" dt="2023-10-07T19:25:54.268" v="117" actId="478"/>
          <ac:spMkLst>
            <pc:docMk/>
            <pc:sldMk cId="1516539783" sldId="284"/>
            <ac:spMk id="4" creationId="{0A87E62B-1B89-E034-A363-CE38D58FFEF4}"/>
          </ac:spMkLst>
        </pc:spChg>
        <pc:spChg chg="del">
          <ac:chgData name="Christine Case" userId="cf03848b46f6fc25" providerId="LiveId" clId="{3A6C75A9-8166-4177-A0B4-3C1C19717144}" dt="2023-10-07T19:25:57.300" v="118" actId="478"/>
          <ac:spMkLst>
            <pc:docMk/>
            <pc:sldMk cId="1516539783" sldId="284"/>
            <ac:spMk id="8" creationId="{EA87BA28-D497-2C69-18F2-6E4DA7322DD5}"/>
          </ac:spMkLst>
        </pc:spChg>
        <pc:spChg chg="add del">
          <ac:chgData name="Christine Case" userId="cf03848b46f6fc25" providerId="LiveId" clId="{3A6C75A9-8166-4177-A0B4-3C1C19717144}" dt="2023-10-07T19:40:12.730" v="153" actId="26606"/>
          <ac:spMkLst>
            <pc:docMk/>
            <pc:sldMk cId="1516539783" sldId="284"/>
            <ac:spMk id="2057" creationId="{A169D286-F4D7-4C8B-A6BD-D05384C7F1D8}"/>
          </ac:spMkLst>
        </pc:spChg>
        <pc:spChg chg="add del">
          <ac:chgData name="Christine Case" userId="cf03848b46f6fc25" providerId="LiveId" clId="{3A6C75A9-8166-4177-A0B4-3C1C19717144}" dt="2023-10-07T19:40:12.730" v="153" actId="26606"/>
          <ac:spMkLst>
            <pc:docMk/>
            <pc:sldMk cId="1516539783" sldId="284"/>
            <ac:spMk id="2059" creationId="{39E8235E-135E-4261-8F54-2B316E493C42}"/>
          </ac:spMkLst>
        </pc:spChg>
        <pc:spChg chg="add del">
          <ac:chgData name="Christine Case" userId="cf03848b46f6fc25" providerId="LiveId" clId="{3A6C75A9-8166-4177-A0B4-3C1C19717144}" dt="2023-10-07T19:40:12.730" v="153" actId="26606"/>
          <ac:spMkLst>
            <pc:docMk/>
            <pc:sldMk cId="1516539783" sldId="284"/>
            <ac:spMk id="2061" creationId="{D4ED8EC3-4D57-4620-93CE-4E6661F09A3E}"/>
          </ac:spMkLst>
        </pc:spChg>
        <pc:spChg chg="add del">
          <ac:chgData name="Christine Case" userId="cf03848b46f6fc25" providerId="LiveId" clId="{3A6C75A9-8166-4177-A0B4-3C1C19717144}" dt="2023-10-07T19:40:12.730" v="153" actId="26606"/>
          <ac:spMkLst>
            <pc:docMk/>
            <pc:sldMk cId="1516539783" sldId="284"/>
            <ac:spMk id="2063" creationId="{83BCB34A-2F40-4F41-8488-A134C1C155B7}"/>
          </ac:spMkLst>
        </pc:spChg>
        <pc:spChg chg="add del">
          <ac:chgData name="Christine Case" userId="cf03848b46f6fc25" providerId="LiveId" clId="{3A6C75A9-8166-4177-A0B4-3C1C19717144}" dt="2023-10-07T19:40:12.730" v="153" actId="26606"/>
          <ac:spMkLst>
            <pc:docMk/>
            <pc:sldMk cId="1516539783" sldId="284"/>
            <ac:spMk id="2065" creationId="{F78382DC-4207-465E-B379-1E16448AA222}"/>
          </ac:spMkLst>
        </pc:spChg>
        <pc:spChg chg="add del">
          <ac:chgData name="Christine Case" userId="cf03848b46f6fc25" providerId="LiveId" clId="{3A6C75A9-8166-4177-A0B4-3C1C19717144}" dt="2023-10-07T19:40:23.897" v="155" actId="26606"/>
          <ac:spMkLst>
            <pc:docMk/>
            <pc:sldMk cId="1516539783" sldId="284"/>
            <ac:spMk id="2067" creationId="{5D1D4658-32CD-4903-BDA6-7B54EEA4ED6F}"/>
          </ac:spMkLst>
        </pc:spChg>
        <pc:spChg chg="add del">
          <ac:chgData name="Christine Case" userId="cf03848b46f6fc25" providerId="LiveId" clId="{3A6C75A9-8166-4177-A0B4-3C1C19717144}" dt="2023-10-07T19:40:23.897" v="155" actId="26606"/>
          <ac:spMkLst>
            <pc:docMk/>
            <pc:sldMk cId="1516539783" sldId="284"/>
            <ac:spMk id="2068" creationId="{7A29A97C-0C3C-4F06-9CA4-68DFD1CE4039}"/>
          </ac:spMkLst>
        </pc:spChg>
        <pc:spChg chg="add del">
          <ac:chgData name="Christine Case" userId="cf03848b46f6fc25" providerId="LiveId" clId="{3A6C75A9-8166-4177-A0B4-3C1C19717144}" dt="2023-10-07T19:40:23.897" v="155" actId="26606"/>
          <ac:spMkLst>
            <pc:docMk/>
            <pc:sldMk cId="1516539783" sldId="284"/>
            <ac:spMk id="2069" creationId="{801292C1-8B12-4AF2-9B59-8851A132E5E2}"/>
          </ac:spMkLst>
        </pc:spChg>
        <pc:spChg chg="add">
          <ac:chgData name="Christine Case" userId="cf03848b46f6fc25" providerId="LiveId" clId="{3A6C75A9-8166-4177-A0B4-3C1C19717144}" dt="2023-10-07T19:40:23.913" v="156" actId="26606"/>
          <ac:spMkLst>
            <pc:docMk/>
            <pc:sldMk cId="1516539783" sldId="284"/>
            <ac:spMk id="2071" creationId="{69D184B2-2226-4E31-BCCB-444330767440}"/>
          </ac:spMkLst>
        </pc:spChg>
        <pc:spChg chg="add">
          <ac:chgData name="Christine Case" userId="cf03848b46f6fc25" providerId="LiveId" clId="{3A6C75A9-8166-4177-A0B4-3C1C19717144}" dt="2023-10-07T19:40:23.913" v="156" actId="26606"/>
          <ac:spMkLst>
            <pc:docMk/>
            <pc:sldMk cId="1516539783" sldId="284"/>
            <ac:spMk id="2072" creationId="{1AC4D4E3-486A-464A-8EC8-D44881097267}"/>
          </ac:spMkLst>
        </pc:spChg>
        <pc:spChg chg="add">
          <ac:chgData name="Christine Case" userId="cf03848b46f6fc25" providerId="LiveId" clId="{3A6C75A9-8166-4177-A0B4-3C1C19717144}" dt="2023-10-07T19:40:23.913" v="156" actId="26606"/>
          <ac:spMkLst>
            <pc:docMk/>
            <pc:sldMk cId="1516539783" sldId="284"/>
            <ac:spMk id="2073" creationId="{864DE13E-58EB-4475-B79C-0D4FC651239B}"/>
          </ac:spMkLst>
        </pc:spChg>
        <pc:picChg chg="ord">
          <ac:chgData name="Christine Case" userId="cf03848b46f6fc25" providerId="LiveId" clId="{3A6C75A9-8166-4177-A0B4-3C1C19717144}" dt="2023-10-07T19:40:23.913" v="156" actId="26606"/>
          <ac:picMkLst>
            <pc:docMk/>
            <pc:sldMk cId="1516539783" sldId="284"/>
            <ac:picMk id="6" creationId="{FAB7E52D-FD7A-1FDB-2AB8-228A7582ECE2}"/>
          </ac:picMkLst>
        </pc:picChg>
        <pc:picChg chg="add del mod">
          <ac:chgData name="Christine Case" userId="cf03848b46f6fc25" providerId="LiveId" clId="{3A6C75A9-8166-4177-A0B4-3C1C19717144}" dt="2023-10-07T19:40:23.913" v="156" actId="26606"/>
          <ac:picMkLst>
            <pc:docMk/>
            <pc:sldMk cId="1516539783" sldId="284"/>
            <ac:picMk id="2050" creationId="{A73C8FD9-846B-C87B-6AE8-0EFABE1B98F9}"/>
          </ac:picMkLst>
        </pc:picChg>
        <pc:picChg chg="add mod">
          <ac:chgData name="Christine Case" userId="cf03848b46f6fc25" providerId="LiveId" clId="{3A6C75A9-8166-4177-A0B4-3C1C19717144}" dt="2023-10-07T19:40:23.913" v="156" actId="26606"/>
          <ac:picMkLst>
            <pc:docMk/>
            <pc:sldMk cId="1516539783" sldId="284"/>
            <ac:picMk id="2052" creationId="{9297D80D-A3C2-BD32-DA58-664FF4CFCEC8}"/>
          </ac:picMkLst>
        </pc:picChg>
        <pc:cxnChg chg="add">
          <ac:chgData name="Christine Case" userId="cf03848b46f6fc25" providerId="LiveId" clId="{3A6C75A9-8166-4177-A0B4-3C1C19717144}" dt="2023-10-07T19:40:23.913" v="156" actId="26606"/>
          <ac:cxnSpMkLst>
            <pc:docMk/>
            <pc:sldMk cId="1516539783" sldId="284"/>
            <ac:cxnSpMk id="2074" creationId="{02E9B2EE-76CA-47F3-9977-3F2FCB7FD252}"/>
          </ac:cxnSpMkLst>
        </pc:cxnChg>
      </pc:sldChg>
      <pc:sldChg chg="addSp delSp modSp mod">
        <pc:chgData name="Christine Case" userId="cf03848b46f6fc25" providerId="LiveId" clId="{3A6C75A9-8166-4177-A0B4-3C1C19717144}" dt="2023-10-07T19:57:54.737" v="369" actId="14100"/>
        <pc:sldMkLst>
          <pc:docMk/>
          <pc:sldMk cId="2389476192" sldId="285"/>
        </pc:sldMkLst>
        <pc:spChg chg="mod">
          <ac:chgData name="Christine Case" userId="cf03848b46f6fc25" providerId="LiveId" clId="{3A6C75A9-8166-4177-A0B4-3C1C19717144}" dt="2023-10-07T19:53:51.053" v="324" actId="20577"/>
          <ac:spMkLst>
            <pc:docMk/>
            <pc:sldMk cId="2389476192" sldId="285"/>
            <ac:spMk id="4" creationId="{FD302CBD-9B05-84A8-1844-B3474F65DB89}"/>
          </ac:spMkLst>
        </pc:spChg>
        <pc:spChg chg="del">
          <ac:chgData name="Christine Case" userId="cf03848b46f6fc25" providerId="LiveId" clId="{3A6C75A9-8166-4177-A0B4-3C1C19717144}" dt="2023-10-07T19:45:59.075" v="172" actId="478"/>
          <ac:spMkLst>
            <pc:docMk/>
            <pc:sldMk cId="2389476192" sldId="285"/>
            <ac:spMk id="8" creationId="{0116B1D4-367C-FDB3-555D-03E6FF2B06FF}"/>
          </ac:spMkLst>
        </pc:spChg>
        <pc:spChg chg="add mod">
          <ac:chgData name="Christine Case" userId="cf03848b46f6fc25" providerId="LiveId" clId="{3A6C75A9-8166-4177-A0B4-3C1C19717144}" dt="2023-10-07T19:48:24.944" v="182"/>
          <ac:spMkLst>
            <pc:docMk/>
            <pc:sldMk cId="2389476192" sldId="285"/>
            <ac:spMk id="11" creationId="{FC5C7922-8644-423F-E1FF-EB588B3C6FF3}"/>
          </ac:spMkLst>
        </pc:spChg>
        <pc:picChg chg="mod">
          <ac:chgData name="Christine Case" userId="cf03848b46f6fc25" providerId="LiveId" clId="{3A6C75A9-8166-4177-A0B4-3C1C19717144}" dt="2023-10-07T19:57:54.737" v="369" actId="14100"/>
          <ac:picMkLst>
            <pc:docMk/>
            <pc:sldMk cId="2389476192" sldId="285"/>
            <ac:picMk id="6" creationId="{FAB7E52D-FD7A-1FDB-2AB8-228A7582ECE2}"/>
          </ac:picMkLst>
        </pc:picChg>
        <pc:picChg chg="add mod">
          <ac:chgData name="Christine Case" userId="cf03848b46f6fc25" providerId="LiveId" clId="{3A6C75A9-8166-4177-A0B4-3C1C19717144}" dt="2023-10-07T19:52:12.340" v="185" actId="1076"/>
          <ac:picMkLst>
            <pc:docMk/>
            <pc:sldMk cId="2389476192" sldId="285"/>
            <ac:picMk id="13" creationId="{8997FE1B-8C42-10DB-5AD0-988582224856}"/>
          </ac:picMkLst>
        </pc:picChg>
      </pc:sldChg>
      <pc:sldChg chg="addSp delSp modSp mod setBg setFolMasterObjs setClrOvrMap">
        <pc:chgData name="Christine Case" userId="cf03848b46f6fc25" providerId="LiveId" clId="{3A6C75A9-8166-4177-A0B4-3C1C19717144}" dt="2023-10-07T20:34:41.748" v="691" actId="1076"/>
        <pc:sldMkLst>
          <pc:docMk/>
          <pc:sldMk cId="1413690164" sldId="287"/>
        </pc:sldMkLst>
        <pc:spChg chg="add del mod">
          <ac:chgData name="Christine Case" userId="cf03848b46f6fc25" providerId="LiveId" clId="{3A6C75A9-8166-4177-A0B4-3C1C19717144}" dt="2023-10-07T20:32:25.482" v="658" actId="26606"/>
          <ac:spMkLst>
            <pc:docMk/>
            <pc:sldMk cId="1413690164" sldId="287"/>
            <ac:spMk id="4" creationId="{DCE9E9F4-198A-CEFE-9FC4-C5679711A0A8}"/>
          </ac:spMkLst>
        </pc:spChg>
        <pc:spChg chg="del mod">
          <ac:chgData name="Christine Case" userId="cf03848b46f6fc25" providerId="LiveId" clId="{3A6C75A9-8166-4177-A0B4-3C1C19717144}" dt="2023-10-07T20:02:41.573" v="412" actId="478"/>
          <ac:spMkLst>
            <pc:docMk/>
            <pc:sldMk cId="1413690164" sldId="287"/>
            <ac:spMk id="8" creationId="{430F36C1-C676-A192-8BE1-19BE3F5B1465}"/>
          </ac:spMkLst>
        </pc:spChg>
        <pc:spChg chg="add del mod ord">
          <ac:chgData name="Christine Case" userId="cf03848b46f6fc25" providerId="LiveId" clId="{3A6C75A9-8166-4177-A0B4-3C1C19717144}" dt="2023-10-07T20:33:55.431" v="677" actId="1076"/>
          <ac:spMkLst>
            <pc:docMk/>
            <pc:sldMk cId="1413690164" sldId="287"/>
            <ac:spMk id="14" creationId="{B9675EDE-8BE8-F879-9BF5-3C9FA3CFC71A}"/>
          </ac:spMkLst>
        </pc:spChg>
        <pc:spChg chg="add del mod">
          <ac:chgData name="Christine Case" userId="cf03848b46f6fc25" providerId="LiveId" clId="{3A6C75A9-8166-4177-A0B4-3C1C19717144}" dt="2023-10-07T20:28:53.443" v="624" actId="478"/>
          <ac:spMkLst>
            <pc:docMk/>
            <pc:sldMk cId="1413690164" sldId="287"/>
            <ac:spMk id="18" creationId="{DD005E03-5FB6-9506-0590-C23B6168F178}"/>
          </ac:spMkLst>
        </pc:spChg>
        <pc:spChg chg="add del">
          <ac:chgData name="Christine Case" userId="cf03848b46f6fc25" providerId="LiveId" clId="{3A6C75A9-8166-4177-A0B4-3C1C19717144}" dt="2023-10-07T20:08:28.871" v="488" actId="26606"/>
          <ac:spMkLst>
            <pc:docMk/>
            <pc:sldMk cId="1413690164" sldId="287"/>
            <ac:spMk id="19" creationId="{99F1FFA9-D672-408C-9220-ADEEC6ABDD09}"/>
          </ac:spMkLst>
        </pc:spChg>
        <pc:spChg chg="add del">
          <ac:chgData name="Christine Case" userId="cf03848b46f6fc25" providerId="LiveId" clId="{3A6C75A9-8166-4177-A0B4-3C1C19717144}" dt="2023-10-07T20:32:34.842" v="661" actId="26606"/>
          <ac:spMkLst>
            <pc:docMk/>
            <pc:sldMk cId="1413690164" sldId="287"/>
            <ac:spMk id="21" creationId="{AE6F1C77-EDC9-4C5F-8C1C-62DD46BDA3C3}"/>
          </ac:spMkLst>
        </pc:spChg>
        <pc:spChg chg="add del">
          <ac:chgData name="Christine Case" userId="cf03848b46f6fc25" providerId="LiveId" clId="{3A6C75A9-8166-4177-A0B4-3C1C19717144}" dt="2023-10-07T20:32:34.842" v="661" actId="26606"/>
          <ac:spMkLst>
            <pc:docMk/>
            <pc:sldMk cId="1413690164" sldId="287"/>
            <ac:spMk id="22" creationId="{2172A0AC-3DCE-4672-BCAF-28FEF91F6020}"/>
          </ac:spMkLst>
        </pc:spChg>
        <pc:spChg chg="add">
          <ac:chgData name="Christine Case" userId="cf03848b46f6fc25" providerId="LiveId" clId="{3A6C75A9-8166-4177-A0B4-3C1C19717144}" dt="2023-10-07T20:32:34.842" v="661" actId="26606"/>
          <ac:spMkLst>
            <pc:docMk/>
            <pc:sldMk cId="1413690164" sldId="287"/>
            <ac:spMk id="32" creationId="{9AA72BD9-2C5A-4EDC-931F-5AA08EACA0F3}"/>
          </ac:spMkLst>
        </pc:spChg>
        <pc:spChg chg="add">
          <ac:chgData name="Christine Case" userId="cf03848b46f6fc25" providerId="LiveId" clId="{3A6C75A9-8166-4177-A0B4-3C1C19717144}" dt="2023-10-07T20:32:34.842" v="661" actId="26606"/>
          <ac:spMkLst>
            <pc:docMk/>
            <pc:sldMk cId="1413690164" sldId="287"/>
            <ac:spMk id="34" creationId="{DD3981AC-7B61-4947-BCF3-F7AA7FA385B9}"/>
          </ac:spMkLst>
        </pc:spChg>
        <pc:spChg chg="add">
          <ac:chgData name="Christine Case" userId="cf03848b46f6fc25" providerId="LiveId" clId="{3A6C75A9-8166-4177-A0B4-3C1C19717144}" dt="2023-10-07T20:32:34.842" v="661" actId="26606"/>
          <ac:spMkLst>
            <pc:docMk/>
            <pc:sldMk cId="1413690164" sldId="287"/>
            <ac:spMk id="36" creationId="{55D4142C-5077-457F-A6AD-3FECFDB39685}"/>
          </ac:spMkLst>
        </pc:spChg>
        <pc:spChg chg="add">
          <ac:chgData name="Christine Case" userId="cf03848b46f6fc25" providerId="LiveId" clId="{3A6C75A9-8166-4177-A0B4-3C1C19717144}" dt="2023-10-07T20:32:34.842" v="661" actId="26606"/>
          <ac:spMkLst>
            <pc:docMk/>
            <pc:sldMk cId="1413690164" sldId="287"/>
            <ac:spMk id="38" creationId="{7A5F0580-5EE9-419F-96EE-B6529EF6E7D0}"/>
          </ac:spMkLst>
        </pc:spChg>
        <pc:graphicFrameChg chg="add mod modGraphic">
          <ac:chgData name="Christine Case" userId="cf03848b46f6fc25" providerId="LiveId" clId="{3A6C75A9-8166-4177-A0B4-3C1C19717144}" dt="2023-10-07T20:34:32.244" v="690" actId="20577"/>
          <ac:graphicFrameMkLst>
            <pc:docMk/>
            <pc:sldMk cId="1413690164" sldId="287"/>
            <ac:graphicFrameMk id="27" creationId="{C0A4DE49-9D4C-845C-9AB1-C8497194D4F4}"/>
          </ac:graphicFrameMkLst>
        </pc:graphicFrameChg>
        <pc:picChg chg="del mod ord">
          <ac:chgData name="Christine Case" userId="cf03848b46f6fc25" providerId="LiveId" clId="{3A6C75A9-8166-4177-A0B4-3C1C19717144}" dt="2023-10-07T20:08:34.237" v="490" actId="478"/>
          <ac:picMkLst>
            <pc:docMk/>
            <pc:sldMk cId="1413690164" sldId="287"/>
            <ac:picMk id="6" creationId="{FAB7E52D-FD7A-1FDB-2AB8-228A7582ECE2}"/>
          </ac:picMkLst>
        </pc:picChg>
        <pc:picChg chg="add del mod">
          <ac:chgData name="Christine Case" userId="cf03848b46f6fc25" providerId="LiveId" clId="{3A6C75A9-8166-4177-A0B4-3C1C19717144}" dt="2023-10-07T20:04:41.673" v="458" actId="478"/>
          <ac:picMkLst>
            <pc:docMk/>
            <pc:sldMk cId="1413690164" sldId="287"/>
            <ac:picMk id="10" creationId="{97F2A3CC-E2D8-16AD-951D-70A47775D34C}"/>
          </ac:picMkLst>
        </pc:picChg>
        <pc:picChg chg="add del mod">
          <ac:chgData name="Christine Case" userId="cf03848b46f6fc25" providerId="LiveId" clId="{3A6C75A9-8166-4177-A0B4-3C1C19717144}" dt="2023-10-07T20:17:30.803" v="582" actId="478"/>
          <ac:picMkLst>
            <pc:docMk/>
            <pc:sldMk cId="1413690164" sldId="287"/>
            <ac:picMk id="12" creationId="{9FD338C6-8BB7-7429-44AE-8D38AB654196}"/>
          </ac:picMkLst>
        </pc:picChg>
        <pc:picChg chg="add del mod">
          <ac:chgData name="Christine Case" userId="cf03848b46f6fc25" providerId="LiveId" clId="{3A6C75A9-8166-4177-A0B4-3C1C19717144}" dt="2023-10-07T20:29:00.817" v="627" actId="478"/>
          <ac:picMkLst>
            <pc:docMk/>
            <pc:sldMk cId="1413690164" sldId="287"/>
            <ac:picMk id="16" creationId="{52CCB3B6-7A12-C4AF-8404-38F9C173FD90}"/>
          </ac:picMkLst>
        </pc:picChg>
        <pc:picChg chg="add del mod">
          <ac:chgData name="Christine Case" userId="cf03848b46f6fc25" providerId="LiveId" clId="{3A6C75A9-8166-4177-A0B4-3C1C19717144}" dt="2023-10-07T20:28:51.414" v="622" actId="931"/>
          <ac:picMkLst>
            <pc:docMk/>
            <pc:sldMk cId="1413690164" sldId="287"/>
            <ac:picMk id="23" creationId="{F8881256-EF88-C186-2B61-95B59CD30C8D}"/>
          </ac:picMkLst>
        </pc:picChg>
        <pc:picChg chg="add mod ord">
          <ac:chgData name="Christine Case" userId="cf03848b46f6fc25" providerId="LiveId" clId="{3A6C75A9-8166-4177-A0B4-3C1C19717144}" dt="2023-10-07T20:34:41.748" v="691" actId="1076"/>
          <ac:picMkLst>
            <pc:docMk/>
            <pc:sldMk cId="1413690164" sldId="287"/>
            <ac:picMk id="25" creationId="{2A9907AE-41F9-9FE8-C2C8-3DCF49A1C2FF}"/>
          </ac:picMkLst>
        </pc:picChg>
      </pc:sldChg>
      <pc:sldChg chg="modSp add mod">
        <pc:chgData name="Christine Case" userId="cf03848b46f6fc25" providerId="LiveId" clId="{3A6C75A9-8166-4177-A0B4-3C1C19717144}" dt="2023-10-07T20:28:40.518" v="611" actId="404"/>
        <pc:sldMkLst>
          <pc:docMk/>
          <pc:sldMk cId="3134347088" sldId="289"/>
        </pc:sldMkLst>
        <pc:spChg chg="mod">
          <ac:chgData name="Christine Case" userId="cf03848b46f6fc25" providerId="LiveId" clId="{3A6C75A9-8166-4177-A0B4-3C1C19717144}" dt="2023-10-07T20:28:40.518" v="611" actId="404"/>
          <ac:spMkLst>
            <pc:docMk/>
            <pc:sldMk cId="3134347088" sldId="289"/>
            <ac:spMk id="4" creationId="{5D3CA756-E5BB-6703-E11F-6CE681304F63}"/>
          </ac:spMkLst>
        </pc:spChg>
      </pc:sldChg>
      <pc:sldChg chg="addSp delSp modSp add del mod">
        <pc:chgData name="Christine Case" userId="cf03848b46f6fc25" providerId="LiveId" clId="{3A6C75A9-8166-4177-A0B4-3C1C19717144}" dt="2023-10-07T20:31:13.150" v="642" actId="962"/>
        <pc:sldMkLst>
          <pc:docMk/>
          <pc:sldMk cId="202726764" sldId="290"/>
        </pc:sldMkLst>
        <pc:spChg chg="add del mod">
          <ac:chgData name="Christine Case" userId="cf03848b46f6fc25" providerId="LiveId" clId="{3A6C75A9-8166-4177-A0B4-3C1C19717144}" dt="2023-10-07T20:30:54.146" v="637" actId="931"/>
          <ac:spMkLst>
            <pc:docMk/>
            <pc:sldMk cId="202726764" sldId="290"/>
            <ac:spMk id="3" creationId="{EAC67325-1DDF-CBDE-BC27-7664057A4537}"/>
          </ac:spMkLst>
        </pc:spChg>
        <pc:spChg chg="del">
          <ac:chgData name="Christine Case" userId="cf03848b46f6fc25" providerId="LiveId" clId="{3A6C75A9-8166-4177-A0B4-3C1C19717144}" dt="2023-10-07T20:13:48.254" v="576" actId="478"/>
          <ac:spMkLst>
            <pc:docMk/>
            <pc:sldMk cId="202726764" sldId="290"/>
            <ac:spMk id="4" creationId="{DCE9E9F4-198A-CEFE-9FC4-C5679711A0A8}"/>
          </ac:spMkLst>
        </pc:spChg>
        <pc:spChg chg="add del">
          <ac:chgData name="Christine Case" userId="cf03848b46f6fc25" providerId="LiveId" clId="{3A6C75A9-8166-4177-A0B4-3C1C19717144}" dt="2023-10-07T20:15:27.852" v="578" actId="478"/>
          <ac:spMkLst>
            <pc:docMk/>
            <pc:sldMk cId="202726764" sldId="290"/>
            <ac:spMk id="6" creationId="{300043B1-7340-6DAB-0C57-A39FDCBA2B9F}"/>
          </ac:spMkLst>
        </pc:spChg>
        <pc:spChg chg="del">
          <ac:chgData name="Christine Case" userId="cf03848b46f6fc25" providerId="LiveId" clId="{3A6C75A9-8166-4177-A0B4-3C1C19717144}" dt="2023-10-07T20:13:44.353" v="575" actId="478"/>
          <ac:spMkLst>
            <pc:docMk/>
            <pc:sldMk cId="202726764" sldId="290"/>
            <ac:spMk id="14" creationId="{B9675EDE-8BE8-F879-9BF5-3C9FA3CFC71A}"/>
          </ac:spMkLst>
        </pc:spChg>
        <pc:picChg chg="add mod">
          <ac:chgData name="Christine Case" userId="cf03848b46f6fc25" providerId="LiveId" clId="{3A6C75A9-8166-4177-A0B4-3C1C19717144}" dt="2023-10-07T20:31:13.150" v="642" actId="962"/>
          <ac:picMkLst>
            <pc:docMk/>
            <pc:sldMk cId="202726764" sldId="290"/>
            <ac:picMk id="8" creationId="{3B155FA3-1B20-8423-B299-CC9B48125A16}"/>
          </ac:picMkLst>
        </pc:picChg>
        <pc:picChg chg="del">
          <ac:chgData name="Christine Case" userId="cf03848b46f6fc25" providerId="LiveId" clId="{3A6C75A9-8166-4177-A0B4-3C1C19717144}" dt="2023-10-07T20:13:38.797" v="574" actId="478"/>
          <ac:picMkLst>
            <pc:docMk/>
            <pc:sldMk cId="202726764" sldId="290"/>
            <ac:picMk id="12" creationId="{9FD338C6-8BB7-7429-44AE-8D38AB654196}"/>
          </ac:picMkLst>
        </pc:picChg>
      </pc:sldChg>
      <pc:sldChg chg="add">
        <pc:chgData name="Christine Case" userId="cf03848b46f6fc25" providerId="LiveId" clId="{3A6C75A9-8166-4177-A0B4-3C1C19717144}" dt="2023-10-07T20:31:17.729" v="643" actId="2890"/>
        <pc:sldMkLst>
          <pc:docMk/>
          <pc:sldMk cId="1583065683" sldId="291"/>
        </pc:sldMkLst>
      </pc:sldChg>
      <pc:sldChg chg="add del">
        <pc:chgData name="Christine Case" userId="cf03848b46f6fc25" providerId="LiveId" clId="{3A6C75A9-8166-4177-A0B4-3C1C19717144}" dt="2023-10-07T20:28:42.772" v="613" actId="2890"/>
        <pc:sldMkLst>
          <pc:docMk/>
          <pc:sldMk cId="3938905152" sldId="291"/>
        </pc:sldMkLst>
      </pc:sldChg>
      <pc:sldChg chg="modSp add del mod">
        <pc:chgData name="Christine Case" userId="cf03848b46f6fc25" providerId="LiveId" clId="{3A6C75A9-8166-4177-A0B4-3C1C19717144}" dt="2023-10-07T20:28:33.473" v="607" actId="2890"/>
        <pc:sldMkLst>
          <pc:docMk/>
          <pc:sldMk cId="2136022765" sldId="292"/>
        </pc:sldMkLst>
        <pc:spChg chg="mod">
          <ac:chgData name="Christine Case" userId="cf03848b46f6fc25" providerId="LiveId" clId="{3A6C75A9-8166-4177-A0B4-3C1C19717144}" dt="2023-10-07T20:28:26.907" v="606" actId="6549"/>
          <ac:spMkLst>
            <pc:docMk/>
            <pc:sldMk cId="2136022765" sldId="292"/>
            <ac:spMk id="4" creationId="{5D3CA756-E5BB-6703-E11F-6CE681304F6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4D439-AA9D-48B5-8B03-D01CB0584F18}" type="doc">
      <dgm:prSet loTypeId="urn:microsoft.com/office/officeart/2005/8/layout/hierarchy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4C7432F-0549-422E-A7CD-EA7C47AB253B}">
      <dgm:prSet/>
      <dgm:spPr/>
      <dgm:t>
        <a:bodyPr/>
        <a:lstStyle/>
        <a:p>
          <a:r>
            <a:rPr lang="en-US" b="1" u="sng" dirty="0"/>
            <a:t>Piety</a:t>
          </a:r>
          <a:r>
            <a:rPr lang="en-US" b="1" dirty="0"/>
            <a:t> </a:t>
          </a:r>
        </a:p>
        <a:p>
          <a:r>
            <a:rPr lang="en-US" dirty="0"/>
            <a:t>what we do to stay in love with God.</a:t>
          </a:r>
        </a:p>
      </dgm:t>
    </dgm:pt>
    <dgm:pt modelId="{DD402920-36FD-4FFD-BB7C-A4773CFC3D94}" type="parTrans" cxnId="{64BD783D-6DED-4A95-A89E-017D8927CD14}">
      <dgm:prSet/>
      <dgm:spPr/>
      <dgm:t>
        <a:bodyPr/>
        <a:lstStyle/>
        <a:p>
          <a:endParaRPr lang="en-US"/>
        </a:p>
      </dgm:t>
    </dgm:pt>
    <dgm:pt modelId="{E4294B99-757C-4A16-9597-3ED76D755AD8}" type="sibTrans" cxnId="{64BD783D-6DED-4A95-A89E-017D8927CD14}">
      <dgm:prSet/>
      <dgm:spPr/>
      <dgm:t>
        <a:bodyPr/>
        <a:lstStyle/>
        <a:p>
          <a:endParaRPr lang="en-US"/>
        </a:p>
      </dgm:t>
    </dgm:pt>
    <dgm:pt modelId="{76D176FF-E9D3-475A-A718-491E63C8C945}">
      <dgm:prSet/>
      <dgm:spPr/>
      <dgm:t>
        <a:bodyPr/>
        <a:lstStyle/>
        <a:p>
          <a:r>
            <a:rPr lang="en-US" b="1" u="sng" dirty="0"/>
            <a:t>Justice Ministry</a:t>
          </a:r>
          <a:r>
            <a:rPr lang="en-US" u="sng" dirty="0"/>
            <a:t> </a:t>
          </a:r>
        </a:p>
        <a:p>
          <a:r>
            <a:rPr lang="en-US" dirty="0"/>
            <a:t>what we do to stay in a healthy relationship with our neighbor. </a:t>
          </a:r>
        </a:p>
      </dgm:t>
    </dgm:pt>
    <dgm:pt modelId="{17C795A4-A788-4BD8-BD05-20761ADFE12B}" type="parTrans" cxnId="{83B66291-561B-47CE-9862-BE0A0496FCA8}">
      <dgm:prSet/>
      <dgm:spPr/>
      <dgm:t>
        <a:bodyPr/>
        <a:lstStyle/>
        <a:p>
          <a:endParaRPr lang="en-US"/>
        </a:p>
      </dgm:t>
    </dgm:pt>
    <dgm:pt modelId="{193162AA-E5DC-442A-BF5A-F51F97EFAD61}" type="sibTrans" cxnId="{83B66291-561B-47CE-9862-BE0A0496FCA8}">
      <dgm:prSet/>
      <dgm:spPr/>
      <dgm:t>
        <a:bodyPr/>
        <a:lstStyle/>
        <a:p>
          <a:endParaRPr lang="en-US"/>
        </a:p>
      </dgm:t>
    </dgm:pt>
    <dgm:pt modelId="{DFFD8CD8-243C-4566-8927-57765C380781}" type="pres">
      <dgm:prSet presAssocID="{D794D439-AA9D-48B5-8B03-D01CB0584F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EA2BD1-0F76-4FB2-A32C-B6CFBC0988D1}" type="pres">
      <dgm:prSet presAssocID="{F4C7432F-0549-422E-A7CD-EA7C47AB253B}" presName="hierRoot1" presStyleCnt="0"/>
      <dgm:spPr/>
    </dgm:pt>
    <dgm:pt modelId="{E138F253-19B2-46CF-AF12-890DF2A84750}" type="pres">
      <dgm:prSet presAssocID="{F4C7432F-0549-422E-A7CD-EA7C47AB253B}" presName="composite" presStyleCnt="0"/>
      <dgm:spPr/>
    </dgm:pt>
    <dgm:pt modelId="{3A488E5E-6FFD-43CC-85F9-E94396F7E495}" type="pres">
      <dgm:prSet presAssocID="{F4C7432F-0549-422E-A7CD-EA7C47AB253B}" presName="background" presStyleLbl="node0" presStyleIdx="0" presStyleCnt="2"/>
      <dgm:spPr/>
    </dgm:pt>
    <dgm:pt modelId="{650F9B47-5D22-45A9-B14C-E17DD392ECAE}" type="pres">
      <dgm:prSet presAssocID="{F4C7432F-0549-422E-A7CD-EA7C47AB253B}" presName="text" presStyleLbl="fgAcc0" presStyleIdx="0" presStyleCnt="2" custLinFactNeighborY="7530">
        <dgm:presLayoutVars>
          <dgm:chPref val="3"/>
        </dgm:presLayoutVars>
      </dgm:prSet>
      <dgm:spPr/>
    </dgm:pt>
    <dgm:pt modelId="{5A40CA0C-48F3-42F3-8C6D-F7C2A791B5EE}" type="pres">
      <dgm:prSet presAssocID="{F4C7432F-0549-422E-A7CD-EA7C47AB253B}" presName="hierChild2" presStyleCnt="0"/>
      <dgm:spPr/>
    </dgm:pt>
    <dgm:pt modelId="{B5BDB9CC-EF2D-4184-8CB9-08E353C71796}" type="pres">
      <dgm:prSet presAssocID="{76D176FF-E9D3-475A-A718-491E63C8C945}" presName="hierRoot1" presStyleCnt="0"/>
      <dgm:spPr/>
    </dgm:pt>
    <dgm:pt modelId="{ECD8FC2D-0E40-44D5-867C-D58420DDFBB1}" type="pres">
      <dgm:prSet presAssocID="{76D176FF-E9D3-475A-A718-491E63C8C945}" presName="composite" presStyleCnt="0"/>
      <dgm:spPr/>
    </dgm:pt>
    <dgm:pt modelId="{F3B0EBA7-B95E-4CAF-808B-28C4EC531DAE}" type="pres">
      <dgm:prSet presAssocID="{76D176FF-E9D3-475A-A718-491E63C8C945}" presName="background" presStyleLbl="node0" presStyleIdx="1" presStyleCnt="2"/>
      <dgm:spPr/>
    </dgm:pt>
    <dgm:pt modelId="{8ED40397-70FC-4F8B-B9BF-F3C996A72D18}" type="pres">
      <dgm:prSet presAssocID="{76D176FF-E9D3-475A-A718-491E63C8C945}" presName="text" presStyleLbl="fgAcc0" presStyleIdx="1" presStyleCnt="2">
        <dgm:presLayoutVars>
          <dgm:chPref val="3"/>
        </dgm:presLayoutVars>
      </dgm:prSet>
      <dgm:spPr/>
    </dgm:pt>
    <dgm:pt modelId="{B7691B13-2068-47BB-81CE-3AEC69BDDF0D}" type="pres">
      <dgm:prSet presAssocID="{76D176FF-E9D3-475A-A718-491E63C8C945}" presName="hierChild2" presStyleCnt="0"/>
      <dgm:spPr/>
    </dgm:pt>
  </dgm:ptLst>
  <dgm:cxnLst>
    <dgm:cxn modelId="{64BD783D-6DED-4A95-A89E-017D8927CD14}" srcId="{D794D439-AA9D-48B5-8B03-D01CB0584F18}" destId="{F4C7432F-0549-422E-A7CD-EA7C47AB253B}" srcOrd="0" destOrd="0" parTransId="{DD402920-36FD-4FFD-BB7C-A4773CFC3D94}" sibTransId="{E4294B99-757C-4A16-9597-3ED76D755AD8}"/>
    <dgm:cxn modelId="{01535F60-06E4-47B4-9DDC-D9A1DBB53187}" type="presOf" srcId="{F4C7432F-0549-422E-A7CD-EA7C47AB253B}" destId="{650F9B47-5D22-45A9-B14C-E17DD392ECAE}" srcOrd="0" destOrd="0" presId="urn:microsoft.com/office/officeart/2005/8/layout/hierarchy1"/>
    <dgm:cxn modelId="{1D312C8B-0236-420A-9142-524E825AEF02}" type="presOf" srcId="{76D176FF-E9D3-475A-A718-491E63C8C945}" destId="{8ED40397-70FC-4F8B-B9BF-F3C996A72D18}" srcOrd="0" destOrd="0" presId="urn:microsoft.com/office/officeart/2005/8/layout/hierarchy1"/>
    <dgm:cxn modelId="{83B66291-561B-47CE-9862-BE0A0496FCA8}" srcId="{D794D439-AA9D-48B5-8B03-D01CB0584F18}" destId="{76D176FF-E9D3-475A-A718-491E63C8C945}" srcOrd="1" destOrd="0" parTransId="{17C795A4-A788-4BD8-BD05-20761ADFE12B}" sibTransId="{193162AA-E5DC-442A-BF5A-F51F97EFAD61}"/>
    <dgm:cxn modelId="{23B3CDDA-29ED-43D9-8DC8-A2B1C34A1274}" type="presOf" srcId="{D794D439-AA9D-48B5-8B03-D01CB0584F18}" destId="{DFFD8CD8-243C-4566-8927-57765C380781}" srcOrd="0" destOrd="0" presId="urn:microsoft.com/office/officeart/2005/8/layout/hierarchy1"/>
    <dgm:cxn modelId="{FA146063-6501-4532-A09A-6CF9881340B4}" type="presParOf" srcId="{DFFD8CD8-243C-4566-8927-57765C380781}" destId="{9AEA2BD1-0F76-4FB2-A32C-B6CFBC0988D1}" srcOrd="0" destOrd="0" presId="urn:microsoft.com/office/officeart/2005/8/layout/hierarchy1"/>
    <dgm:cxn modelId="{0D1782C7-2A7E-4861-A8DF-2CD40DFB6E46}" type="presParOf" srcId="{9AEA2BD1-0F76-4FB2-A32C-B6CFBC0988D1}" destId="{E138F253-19B2-46CF-AF12-890DF2A84750}" srcOrd="0" destOrd="0" presId="urn:microsoft.com/office/officeart/2005/8/layout/hierarchy1"/>
    <dgm:cxn modelId="{F1D5CB51-B4FC-4E7E-9C78-FD5DCE2B44AC}" type="presParOf" srcId="{E138F253-19B2-46CF-AF12-890DF2A84750}" destId="{3A488E5E-6FFD-43CC-85F9-E94396F7E495}" srcOrd="0" destOrd="0" presId="urn:microsoft.com/office/officeart/2005/8/layout/hierarchy1"/>
    <dgm:cxn modelId="{E8E5AE7B-1849-4D0A-8BEA-2A5FF7471D2F}" type="presParOf" srcId="{E138F253-19B2-46CF-AF12-890DF2A84750}" destId="{650F9B47-5D22-45A9-B14C-E17DD392ECAE}" srcOrd="1" destOrd="0" presId="urn:microsoft.com/office/officeart/2005/8/layout/hierarchy1"/>
    <dgm:cxn modelId="{AB0E84C3-B207-4CC5-A011-792F7556A795}" type="presParOf" srcId="{9AEA2BD1-0F76-4FB2-A32C-B6CFBC0988D1}" destId="{5A40CA0C-48F3-42F3-8C6D-F7C2A791B5EE}" srcOrd="1" destOrd="0" presId="urn:microsoft.com/office/officeart/2005/8/layout/hierarchy1"/>
    <dgm:cxn modelId="{12F219D5-9449-45D2-935B-8320CFCB8D8E}" type="presParOf" srcId="{DFFD8CD8-243C-4566-8927-57765C380781}" destId="{B5BDB9CC-EF2D-4184-8CB9-08E353C71796}" srcOrd="1" destOrd="0" presId="urn:microsoft.com/office/officeart/2005/8/layout/hierarchy1"/>
    <dgm:cxn modelId="{03AF3487-C61C-407B-A896-499093F3259F}" type="presParOf" srcId="{B5BDB9CC-EF2D-4184-8CB9-08E353C71796}" destId="{ECD8FC2D-0E40-44D5-867C-D58420DDFBB1}" srcOrd="0" destOrd="0" presId="urn:microsoft.com/office/officeart/2005/8/layout/hierarchy1"/>
    <dgm:cxn modelId="{4A213DAA-8422-43B0-8E55-E7A5A17F92BD}" type="presParOf" srcId="{ECD8FC2D-0E40-44D5-867C-D58420DDFBB1}" destId="{F3B0EBA7-B95E-4CAF-808B-28C4EC531DAE}" srcOrd="0" destOrd="0" presId="urn:microsoft.com/office/officeart/2005/8/layout/hierarchy1"/>
    <dgm:cxn modelId="{63E1546F-CEA5-4DB0-93E0-917D3CA080AE}" type="presParOf" srcId="{ECD8FC2D-0E40-44D5-867C-D58420DDFBB1}" destId="{8ED40397-70FC-4F8B-B9BF-F3C996A72D18}" srcOrd="1" destOrd="0" presId="urn:microsoft.com/office/officeart/2005/8/layout/hierarchy1"/>
    <dgm:cxn modelId="{F4EC8995-8C16-4029-9603-801ED92167BE}" type="presParOf" srcId="{B5BDB9CC-EF2D-4184-8CB9-08E353C71796}" destId="{B7691B13-2068-47BB-81CE-3AEC69BDDF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88E5E-6FFD-43CC-85F9-E94396F7E495}">
      <dsp:nvSpPr>
        <dsp:cNvPr id="0" name=""/>
        <dsp:cNvSpPr/>
      </dsp:nvSpPr>
      <dsp:spPr>
        <a:xfrm>
          <a:off x="824" y="1758677"/>
          <a:ext cx="2893256" cy="1837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0F9B47-5D22-45A9-B14C-E17DD392ECAE}">
      <dsp:nvSpPr>
        <dsp:cNvPr id="0" name=""/>
        <dsp:cNvSpPr/>
      </dsp:nvSpPr>
      <dsp:spPr>
        <a:xfrm>
          <a:off x="322297" y="2064076"/>
          <a:ext cx="2893256" cy="1837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Piety</a:t>
          </a:r>
          <a:r>
            <a:rPr lang="en-US" sz="2300" b="1" kern="1200" dirty="0"/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 we do to stay in love with God.</a:t>
          </a:r>
        </a:p>
      </dsp:txBody>
      <dsp:txXfrm>
        <a:off x="376107" y="2117886"/>
        <a:ext cx="2785636" cy="1729598"/>
      </dsp:txXfrm>
    </dsp:sp>
    <dsp:sp modelId="{F3B0EBA7-B95E-4CAF-808B-28C4EC531DAE}">
      <dsp:nvSpPr>
        <dsp:cNvPr id="0" name=""/>
        <dsp:cNvSpPr/>
      </dsp:nvSpPr>
      <dsp:spPr>
        <a:xfrm>
          <a:off x="3537026" y="1620334"/>
          <a:ext cx="2893256" cy="1837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D40397-70FC-4F8B-B9BF-F3C996A72D18}">
      <dsp:nvSpPr>
        <dsp:cNvPr id="0" name=""/>
        <dsp:cNvSpPr/>
      </dsp:nvSpPr>
      <dsp:spPr>
        <a:xfrm>
          <a:off x="3858499" y="1925734"/>
          <a:ext cx="2893256" cy="1837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Justice Ministry</a:t>
          </a:r>
          <a:r>
            <a:rPr lang="en-US" sz="2300" u="sng" kern="1200" dirty="0"/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 we do to stay in a healthy relationship with our neighbor. </a:t>
          </a:r>
        </a:p>
      </dsp:txBody>
      <dsp:txXfrm>
        <a:off x="3912309" y="1979544"/>
        <a:ext cx="2785636" cy="1729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036-7C0B-41C3-97BB-A0C27EE9F7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32B6-92FD-4E1F-BBF4-8435B53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4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036-7C0B-41C3-97BB-A0C27EE9F7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32B6-92FD-4E1F-BBF4-8435B53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3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036-7C0B-41C3-97BB-A0C27EE9F7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32B6-92FD-4E1F-BBF4-8435B53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036-7C0B-41C3-97BB-A0C27EE9F7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32B6-92FD-4E1F-BBF4-8435B53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036-7C0B-41C3-97BB-A0C27EE9F7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32B6-92FD-4E1F-BBF4-8435B53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3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036-7C0B-41C3-97BB-A0C27EE9F7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32B6-92FD-4E1F-BBF4-8435B53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036-7C0B-41C3-97BB-A0C27EE9F7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32B6-92FD-4E1F-BBF4-8435B53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7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036-7C0B-41C3-97BB-A0C27EE9F7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32B6-92FD-4E1F-BBF4-8435B53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4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036-7C0B-41C3-97BB-A0C27EE9F7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32B6-92FD-4E1F-BBF4-8435B53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9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036-7C0B-41C3-97BB-A0C27EE9F7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32B6-92FD-4E1F-BBF4-8435B53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7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036-7C0B-41C3-97BB-A0C27EE9F7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32B6-92FD-4E1F-BBF4-8435B53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9C036-7C0B-41C3-97BB-A0C27EE9F7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32B6-92FD-4E1F-BBF4-8435B53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76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7E52D-FD7A-1FDB-2AB8-228A7582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59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group of colorful posters">
            <a:extLst>
              <a:ext uri="{FF2B5EF4-FFF2-40B4-BE49-F238E27FC236}">
                <a16:creationId xmlns:a16="http://schemas.microsoft.com/office/drawing/2014/main" id="{3B155FA3-1B20-8423-B299-CC9B48125A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55" y="995332"/>
            <a:ext cx="8653041" cy="4867336"/>
          </a:xfrm>
        </p:spPr>
      </p:pic>
    </p:spTree>
    <p:extLst>
      <p:ext uri="{BB962C8B-B14F-4D97-AF65-F5344CB8AC3E}">
        <p14:creationId xmlns:p14="http://schemas.microsoft.com/office/powerpoint/2010/main" val="20272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group of colorful posters">
            <a:extLst>
              <a:ext uri="{FF2B5EF4-FFF2-40B4-BE49-F238E27FC236}">
                <a16:creationId xmlns:a16="http://schemas.microsoft.com/office/drawing/2014/main" id="{3B155FA3-1B20-8423-B299-CC9B48125A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55" y="995332"/>
            <a:ext cx="8653041" cy="4867336"/>
          </a:xfrm>
        </p:spPr>
      </p:pic>
    </p:spTree>
    <p:extLst>
      <p:ext uri="{BB962C8B-B14F-4D97-AF65-F5344CB8AC3E}">
        <p14:creationId xmlns:p14="http://schemas.microsoft.com/office/powerpoint/2010/main" val="158306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9782C-4757-7522-FFF0-6410556DB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88" y="4579586"/>
            <a:ext cx="10592174" cy="1000655"/>
          </a:xfrm>
        </p:spPr>
        <p:txBody>
          <a:bodyPr anchor="t">
            <a:normAutofit fontScale="90000"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Love is the Litmus Test</a:t>
            </a:r>
            <a:br>
              <a:rPr lang="en-US" sz="7200" b="1" dirty="0">
                <a:solidFill>
                  <a:schemeClr val="tx2"/>
                </a:solidFill>
                <a:latin typeface="Bahnschrift Condensed" panose="020B0502040204020203" pitchFamily="34" charset="0"/>
              </a:rPr>
            </a:br>
            <a:r>
              <a:rPr lang="en-US" sz="53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1 John 3:11-24</a:t>
            </a:r>
            <a:endParaRPr lang="en-US" sz="72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7E52D-FD7A-1FDB-2AB8-228A7582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9" b="23137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23" name="Freeform: Shape 2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89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9782C-4757-7522-FFF0-6410556DB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88" y="4579586"/>
            <a:ext cx="10592174" cy="1000655"/>
          </a:xfrm>
        </p:spPr>
        <p:txBody>
          <a:bodyPr anchor="t">
            <a:normAutofit fontScale="90000"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Love is the Litmus Test</a:t>
            </a:r>
            <a:br>
              <a:rPr lang="en-US" sz="7200" b="1" dirty="0">
                <a:solidFill>
                  <a:schemeClr val="tx2"/>
                </a:solidFill>
                <a:latin typeface="Bahnschrift Condensed" panose="020B0502040204020203" pitchFamily="34" charset="0"/>
              </a:rPr>
            </a:br>
            <a:r>
              <a:rPr lang="en-US" sz="53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1 John 3:11-24</a:t>
            </a:r>
            <a:endParaRPr lang="en-US" sz="72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7E52D-FD7A-1FDB-2AB8-228A7582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9" b="23137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23" name="Freeform: Shape 2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14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BABY ON BOARD Sign Sticker Decal Car Buy2, Get3rd FREE Made In the USA  5.8&amp;#039;x5.8&amp;#039; | eBay">
            <a:extLst>
              <a:ext uri="{FF2B5EF4-FFF2-40B4-BE49-F238E27FC236}">
                <a16:creationId xmlns:a16="http://schemas.microsoft.com/office/drawing/2014/main" id="{A73C8FD9-846B-C87B-6AE8-0EFABE1B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2476" y="1132764"/>
            <a:ext cx="4413350" cy="44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4" name="Straight Connector 2073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Please Be Patient Student Driver Sign Stickers Decal, New Driver Vehicle  Bumper Safety Labels - Imagefied">
            <a:extLst>
              <a:ext uri="{FF2B5EF4-FFF2-40B4-BE49-F238E27FC236}">
                <a16:creationId xmlns:a16="http://schemas.microsoft.com/office/drawing/2014/main" id="{9297D80D-A3C2-BD32-DA58-664FF4CFC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33" y="1794078"/>
            <a:ext cx="4644528" cy="30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7E52D-FD7A-1FDB-2AB8-228A7582EC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9" b="23137"/>
          <a:stretch/>
        </p:blipFill>
        <p:spPr>
          <a:xfrm>
            <a:off x="10825401" y="11634"/>
            <a:ext cx="1366600" cy="104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3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group of glazed donuts&#10;&#10;Description automatically generated">
            <a:extLst>
              <a:ext uri="{FF2B5EF4-FFF2-40B4-BE49-F238E27FC236}">
                <a16:creationId xmlns:a16="http://schemas.microsoft.com/office/drawing/2014/main" id="{7F938D2C-B909-9C71-92D9-26DE0237F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16" y="1289713"/>
            <a:ext cx="4092043" cy="4073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7E52D-FD7A-1FDB-2AB8-228A7582E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9" b="23137"/>
          <a:stretch/>
        </p:blipFill>
        <p:spPr>
          <a:xfrm>
            <a:off x="10507096" y="0"/>
            <a:ext cx="1684903" cy="12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2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B7E52D-FD7A-1FDB-2AB8-228A7582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9" b="23137"/>
          <a:stretch/>
        </p:blipFill>
        <p:spPr>
          <a:xfrm>
            <a:off x="10583786" y="-46981"/>
            <a:ext cx="1608215" cy="1231012"/>
          </a:xfrm>
          <a:prstGeom prst="rect">
            <a:avLst/>
          </a:prstGeom>
        </p:spPr>
      </p:pic>
      <p:pic>
        <p:nvPicPr>
          <p:cNvPr id="1028" name="Picture 4" descr="Therapist Tries To Open Parents' Eyes By Sharing What 28 Teenagers And Kids  Have Told Her | Bored Panda">
            <a:extLst>
              <a:ext uri="{FF2B5EF4-FFF2-40B4-BE49-F238E27FC236}">
                <a16:creationId xmlns:a16="http://schemas.microsoft.com/office/drawing/2014/main" id="{37A5B735-A0A6-7474-F0AE-82CCFDEB2A2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21" y="3688211"/>
            <a:ext cx="3352800" cy="29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rapist Tries To Open Parents' Eyes By Sharing What 28 Teenagers And Kids  Have Told Her | Bored Panda">
            <a:extLst>
              <a:ext uri="{FF2B5EF4-FFF2-40B4-BE49-F238E27FC236}">
                <a16:creationId xmlns:a16="http://schemas.microsoft.com/office/drawing/2014/main" id="{8E200B6A-DECC-75A6-D018-9FC72C3B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09" y="200749"/>
            <a:ext cx="3172223" cy="317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rapist Tries To Open Parents' Eyes By Sharing What 28 Teenagers And Kids  Have Told Her | Bored Panda">
            <a:extLst>
              <a:ext uri="{FF2B5EF4-FFF2-40B4-BE49-F238E27FC236}">
                <a16:creationId xmlns:a16="http://schemas.microsoft.com/office/drawing/2014/main" id="{1E8532C0-50BF-8178-5B36-1ABA575F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79" y="200750"/>
            <a:ext cx="3172223" cy="317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rapist Tries To Open Parents' Eyes By Sharing What 28 Teenagers And Kids  Have Told Her | Bored Panda">
            <a:extLst>
              <a:ext uri="{FF2B5EF4-FFF2-40B4-BE49-F238E27FC236}">
                <a16:creationId xmlns:a16="http://schemas.microsoft.com/office/drawing/2014/main" id="{41110BD6-D9A1-7A60-8929-C8326942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78" y="3664681"/>
            <a:ext cx="3172223" cy="299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8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B7E52D-FD7A-1FDB-2AB8-228A7582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9" b="23137"/>
          <a:stretch/>
        </p:blipFill>
        <p:spPr>
          <a:xfrm>
            <a:off x="10507209" y="-46982"/>
            <a:ext cx="1684792" cy="128962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02CBD-9B05-84A8-1844-B3474F65D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062" y="1068665"/>
            <a:ext cx="86809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"We know love by this,"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 says to his brothers and sisters in Christ, "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 he laid down his life for us."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       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              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 John 3:16)</a:t>
            </a:r>
            <a:r>
              <a:rPr lang="en-US" sz="3200" b="0" dirty="0">
                <a:effectLst/>
              </a:rPr>
              <a:t>  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5C7922-8644-423F-E1FF-EB588B3C6FF3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 dirty="0"/>
          </a:p>
        </p:txBody>
      </p:sp>
      <p:pic>
        <p:nvPicPr>
          <p:cNvPr id="13" name="Picture 12" descr="A religious painting of a bearded person holding a book&#10;&#10;Description automatically generated">
            <a:extLst>
              <a:ext uri="{FF2B5EF4-FFF2-40B4-BE49-F238E27FC236}">
                <a16:creationId xmlns:a16="http://schemas.microsoft.com/office/drawing/2014/main" id="{8997FE1B-8C42-10DB-5AD0-988582224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88" y="2296991"/>
            <a:ext cx="28575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7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B7E52D-FD7A-1FDB-2AB8-228A7582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9" b="23137"/>
          <a:stretch/>
        </p:blipFill>
        <p:spPr>
          <a:xfrm>
            <a:off x="10213561" y="-1"/>
            <a:ext cx="1978439" cy="15144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CA756-E5BB-6703-E11F-6CE681304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785" y="793994"/>
            <a:ext cx="83878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“John asks his followers, </a:t>
            </a:r>
            <a:r>
              <a:rPr lang="en-US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"How does God's love abide in anyone who has the world's goods and sees a brother or sister in need and yet refuses to help?"</a:t>
            </a: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(v. 17)</a:t>
            </a: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 descr="A religious painting of a bearded person holding a book&#10;&#10;Description automatically generated">
            <a:extLst>
              <a:ext uri="{FF2B5EF4-FFF2-40B4-BE49-F238E27FC236}">
                <a16:creationId xmlns:a16="http://schemas.microsoft.com/office/drawing/2014/main" id="{1291AB83-AE36-82E6-529D-E4AD8BD46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7" y="2308715"/>
            <a:ext cx="28575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3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B7E52D-FD7A-1FDB-2AB8-228A7582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9" b="23137"/>
          <a:stretch/>
        </p:blipFill>
        <p:spPr>
          <a:xfrm>
            <a:off x="10213561" y="-1"/>
            <a:ext cx="1978439" cy="15144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CA756-E5BB-6703-E11F-6CE681304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785" y="793994"/>
            <a:ext cx="8387862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7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says that we'll know that God lives in us "</a:t>
            </a:r>
            <a:r>
              <a:rPr lang="en-US" sz="7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the Spirit that he has given us</a:t>
            </a:r>
            <a:r>
              <a:rPr lang="en-US" sz="7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(v. 24). </a:t>
            </a:r>
          </a:p>
          <a:p>
            <a:pPr marL="0" indent="0">
              <a:buNone/>
            </a:pPr>
            <a:endParaRPr lang="en-US" sz="7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new link between </a:t>
            </a:r>
            <a:r>
              <a:rPr lang="en-US" sz="6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belief and love</a:t>
            </a:r>
            <a:r>
              <a:rPr lang="en-US" sz="6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creates a new kind of life for us.</a:t>
            </a:r>
          </a:p>
          <a:p>
            <a:pPr marL="0" indent="0">
              <a:buNone/>
            </a:pPr>
            <a:br>
              <a:rPr lang="en-US" sz="6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life that is fixed on Jesus Christ.</a:t>
            </a:r>
          </a:p>
          <a:p>
            <a:endParaRPr lang="en-US" dirty="0"/>
          </a:p>
        </p:txBody>
      </p:sp>
      <p:pic>
        <p:nvPicPr>
          <p:cNvPr id="9" name="Picture 8" descr="A religious painting of a bearded person holding a book&#10;&#10;Description automatically generated">
            <a:extLst>
              <a:ext uri="{FF2B5EF4-FFF2-40B4-BE49-F238E27FC236}">
                <a16:creationId xmlns:a16="http://schemas.microsoft.com/office/drawing/2014/main" id="{1291AB83-AE36-82E6-529D-E4AD8BD46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7" y="2308715"/>
            <a:ext cx="28575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4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erson with a large curly hair">
            <a:extLst>
              <a:ext uri="{FF2B5EF4-FFF2-40B4-BE49-F238E27FC236}">
                <a16:creationId xmlns:a16="http://schemas.microsoft.com/office/drawing/2014/main" id="{2A9907AE-41F9-9FE8-C2C8-3DCF49A1C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26701" b="9091"/>
          <a:stretch/>
        </p:blipFill>
        <p:spPr>
          <a:xfrm>
            <a:off x="3532465" y="10"/>
            <a:ext cx="866953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75EDE-8BE8-F879-9BF5-3C9FA3CFC71A}"/>
              </a:ext>
            </a:extLst>
          </p:cNvPr>
          <p:cNvSpPr txBox="1"/>
          <p:nvPr/>
        </p:nvSpPr>
        <p:spPr>
          <a:xfrm>
            <a:off x="689837" y="263787"/>
            <a:ext cx="5940081" cy="18407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To love God and love One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3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nother was all one piece for John Wesley.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C0A4DE49-9D4C-845C-9AB1-C8497194D4F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9239835"/>
              </p:ext>
            </p:extLst>
          </p:nvPr>
        </p:nvGraphicFramePr>
        <p:xfrm>
          <a:off x="424815" y="1474703"/>
          <a:ext cx="6752581" cy="538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3690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183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Bahnschrift Condensed</vt:lpstr>
      <vt:lpstr>Calibri</vt:lpstr>
      <vt:lpstr>Calibri Light</vt:lpstr>
      <vt:lpstr>1_Office Theme</vt:lpstr>
      <vt:lpstr>PowerPoint Presentation</vt:lpstr>
      <vt:lpstr>Love is the Litmus Test 1 John 3:11-24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Love is the Litmus Test 1 John 3:11-24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Rath</dc:creator>
  <cp:lastModifiedBy>Christine Case</cp:lastModifiedBy>
  <cp:revision>3</cp:revision>
  <dcterms:created xsi:type="dcterms:W3CDTF">2023-09-27T15:43:32Z</dcterms:created>
  <dcterms:modified xsi:type="dcterms:W3CDTF">2023-10-07T20:34:44Z</dcterms:modified>
</cp:coreProperties>
</file>